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8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93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73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274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561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10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0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431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4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09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1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612C-3372-4C59-A063-EA444E64F91F}" type="datetimeFigureOut">
              <a:rPr lang="fi-FI" smtClean="0"/>
              <a:t>18.1.2019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0AEE-C3C1-4521-8237-B7A637F6BC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5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2B62114-980F-4769-A7B5-00DC5359415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2644" y="8033845"/>
            <a:ext cx="1850440" cy="14522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7175D8F-5EE1-45B4-AFAA-BA58A2B745B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98782" y="4150753"/>
            <a:ext cx="2529594" cy="24725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9233FB-C65B-4063-889B-98E94999F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757" y="251536"/>
            <a:ext cx="5829300" cy="948389"/>
          </a:xfrm>
        </p:spPr>
        <p:txBody>
          <a:bodyPr/>
          <a:lstStyle/>
          <a:p>
            <a:r>
              <a:rPr lang="fi-FI" dirty="0" err="1"/>
              <a:t>PMI:n</a:t>
            </a:r>
            <a:r>
              <a:rPr lang="fi-FI" dirty="0"/>
              <a:t> perusteet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436A5-440F-46C5-A1E1-7177F72F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9657" y="1535445"/>
            <a:ext cx="5143500" cy="434173"/>
          </a:xfrm>
        </p:spPr>
        <p:txBody>
          <a:bodyPr>
            <a:normAutofit/>
          </a:bodyPr>
          <a:lstStyle/>
          <a:p>
            <a:r>
              <a:rPr lang="fi-FI" dirty="0"/>
              <a:t>mitat ja merkinnät 3D-malleissa </a:t>
            </a:r>
            <a:r>
              <a:rPr lang="fi-FI" dirty="0" err="1"/>
              <a:t>SOLIDWORKSillä</a:t>
            </a:r>
            <a:r>
              <a:rPr lang="fi-FI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93E372-C0D4-4BCB-8C26-F8F95037E9AC}"/>
              </a:ext>
            </a:extLst>
          </p:cNvPr>
          <p:cNvSpPr txBox="1"/>
          <p:nvPr/>
        </p:nvSpPr>
        <p:spPr>
          <a:xfrm rot="811884">
            <a:off x="3785000" y="4334369"/>
            <a:ext cx="222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3D-mallin lukeminen on 30% nopeampaa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CB58A8-554A-40FF-A07A-16E6FC75A2DA}"/>
              </a:ext>
            </a:extLst>
          </p:cNvPr>
          <p:cNvSpPr txBox="1"/>
          <p:nvPr/>
        </p:nvSpPr>
        <p:spPr>
          <a:xfrm rot="20962530">
            <a:off x="412372" y="4093068"/>
            <a:ext cx="3374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Virheiden määrä pienenee kun lukija ei tulkitse 2D </a:t>
            </a:r>
            <a:r>
              <a:rPr lang="fi-FI" sz="1400" dirty="0" err="1"/>
              <a:t>kuvantoja</a:t>
            </a:r>
            <a:endParaRPr lang="fi-FI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C07A7A-2EC5-438B-91FD-0889502C2FFC}"/>
              </a:ext>
            </a:extLst>
          </p:cNvPr>
          <p:cNvSpPr txBox="1"/>
          <p:nvPr/>
        </p:nvSpPr>
        <p:spPr>
          <a:xfrm rot="811884">
            <a:off x="548613" y="5774705"/>
            <a:ext cx="22234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Toleranssit siirtyy automaattisesti CAM-ohjelmaan</a:t>
            </a:r>
          </a:p>
          <a:p>
            <a:r>
              <a:rPr lang="fi-FI" sz="1400" dirty="0"/>
              <a:t>Ei virheitä</a:t>
            </a:r>
          </a:p>
          <a:p>
            <a:r>
              <a:rPr lang="fi-FI" sz="1400" dirty="0"/>
              <a:t>Ei viivettä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C8BAEF-577F-4A8C-85D7-1DF3F0853BF6}"/>
              </a:ext>
            </a:extLst>
          </p:cNvPr>
          <p:cNvSpPr txBox="1"/>
          <p:nvPr/>
        </p:nvSpPr>
        <p:spPr>
          <a:xfrm rot="964531">
            <a:off x="4046174" y="7041251"/>
            <a:ext cx="22234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Levityskuva suoraan mallista – työaikaa säästyy 10minuuttia / osa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D17A7C-D1EF-4EF2-9420-4992C75A743E}"/>
              </a:ext>
            </a:extLst>
          </p:cNvPr>
          <p:cNvSpPr txBox="1"/>
          <p:nvPr/>
        </p:nvSpPr>
        <p:spPr>
          <a:xfrm rot="811884">
            <a:off x="4537060" y="5917899"/>
            <a:ext cx="222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Mittakaava ei rajoita </a:t>
            </a:r>
            <a:r>
              <a:rPr lang="fi-FI" sz="1400" dirty="0" err="1"/>
              <a:t>kuvantoja</a:t>
            </a:r>
            <a:endParaRPr lang="fi-FI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42B0A6-E794-46F1-9EBC-F97796718EAF}"/>
              </a:ext>
            </a:extLst>
          </p:cNvPr>
          <p:cNvSpPr txBox="1"/>
          <p:nvPr/>
        </p:nvSpPr>
        <p:spPr>
          <a:xfrm rot="20762920">
            <a:off x="1792625" y="6627053"/>
            <a:ext cx="222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Sivun pinta-ala ei määrää dokumentointitapaa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27A536-5825-4CDE-9494-080614CBFFC9}"/>
              </a:ext>
            </a:extLst>
          </p:cNvPr>
          <p:cNvSpPr txBox="1"/>
          <p:nvPr/>
        </p:nvSpPr>
        <p:spPr>
          <a:xfrm rot="20762920">
            <a:off x="2084661" y="8460800"/>
            <a:ext cx="222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Työn vaiheistus voidaan esittää 3D-mallissa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220F6F-B221-4A3B-B1E5-2F0A7BF5CD97}"/>
              </a:ext>
            </a:extLst>
          </p:cNvPr>
          <p:cNvSpPr txBox="1"/>
          <p:nvPr/>
        </p:nvSpPr>
        <p:spPr>
          <a:xfrm>
            <a:off x="514351" y="1908088"/>
            <a:ext cx="5829300" cy="177069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600" dirty="0"/>
              <a:t>Kurssilla opetellaan käyttämään SOLIDWORKS mittamerkintöjä 3D-maaleissa.</a:t>
            </a:r>
          </a:p>
          <a:p>
            <a:r>
              <a:rPr lang="fi-FI" sz="1600" dirty="0"/>
              <a:t>Kuinka mitoitan jyrsittävän kappaleen?</a:t>
            </a:r>
          </a:p>
          <a:p>
            <a:r>
              <a:rPr lang="fi-FI" sz="1600" dirty="0"/>
              <a:t>Kuinka määritän hitsausmerkinnät 3D-kokoonpanoon?</a:t>
            </a:r>
          </a:p>
          <a:p>
            <a:r>
              <a:rPr lang="fi-FI" sz="1600" dirty="0"/>
              <a:t>Kuinka esitän mallin avulla nimikkeen valmistusmääritteet?</a:t>
            </a:r>
          </a:p>
          <a:p>
            <a:endParaRPr lang="fi-FI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DEB0DF-140F-4B5E-8189-69132C850EA6}"/>
              </a:ext>
            </a:extLst>
          </p:cNvPr>
          <p:cNvSpPr txBox="1"/>
          <p:nvPr/>
        </p:nvSpPr>
        <p:spPr>
          <a:xfrm>
            <a:off x="4187814" y="8027587"/>
            <a:ext cx="2508301" cy="17366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1200" b="1" dirty="0">
                <a:solidFill>
                  <a:schemeClr val="tx1"/>
                </a:solidFill>
              </a:rPr>
              <a:t>Kurssin kesto:</a:t>
            </a:r>
          </a:p>
          <a:p>
            <a:r>
              <a:rPr lang="fi-FI" sz="1200" dirty="0"/>
              <a:t>Luento 1pv</a:t>
            </a:r>
          </a:p>
          <a:p>
            <a:r>
              <a:rPr lang="fi-FI" sz="1200" dirty="0"/>
              <a:t>Harjoitukset 1pv (yrityskohtaiset omat harjoitukset)</a:t>
            </a:r>
          </a:p>
          <a:p>
            <a:r>
              <a:rPr lang="fi-FI" sz="1200" dirty="0">
                <a:solidFill>
                  <a:schemeClr val="tx1"/>
                </a:solidFill>
              </a:rPr>
              <a:t>Tarvittavat lisenssit:</a:t>
            </a:r>
          </a:p>
          <a:p>
            <a:r>
              <a:rPr lang="fi-FI" sz="1200" dirty="0"/>
              <a:t>SOLIDWORKS</a:t>
            </a:r>
          </a:p>
          <a:p>
            <a:r>
              <a:rPr lang="fi-FI" sz="1200" dirty="0">
                <a:solidFill>
                  <a:schemeClr val="tx1"/>
                </a:solidFill>
              </a:rPr>
              <a:t>Esitietovaatimus:</a:t>
            </a:r>
          </a:p>
          <a:p>
            <a:r>
              <a:rPr lang="fi-FI" sz="1200" dirty="0"/>
              <a:t>SOLIDWORKS Perusteet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14EE15-291D-485E-9A51-D93E056DA449}"/>
              </a:ext>
            </a:extLst>
          </p:cNvPr>
          <p:cNvSpPr txBox="1"/>
          <p:nvPr/>
        </p:nvSpPr>
        <p:spPr>
          <a:xfrm rot="20962530">
            <a:off x="1182230" y="4804262"/>
            <a:ext cx="22095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Suunnittelijan täytyy mitoittaa vain </a:t>
            </a:r>
            <a:r>
              <a:rPr lang="fi-FI" sz="1400" dirty="0" err="1"/>
              <a:t>toleroidut</a:t>
            </a:r>
            <a:r>
              <a:rPr lang="fi-FI" sz="1400" dirty="0"/>
              <a:t> mitat  -80% ajankäyttö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41E6C8-F459-4E65-91FD-8D3DAEE4F943}"/>
              </a:ext>
            </a:extLst>
          </p:cNvPr>
          <p:cNvSpPr txBox="1"/>
          <p:nvPr/>
        </p:nvSpPr>
        <p:spPr>
          <a:xfrm rot="20762920">
            <a:off x="2141614" y="7401504"/>
            <a:ext cx="16669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Ylläpidettävien tiedostojen määrä puolittuu</a:t>
            </a:r>
          </a:p>
        </p:txBody>
      </p:sp>
    </p:spTree>
    <p:extLst>
      <p:ext uri="{BB962C8B-B14F-4D97-AF65-F5344CB8AC3E}">
        <p14:creationId xmlns:p14="http://schemas.microsoft.com/office/powerpoint/2010/main" val="191993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EC4C39D8BE0AF4D93669D9AAF86E252" ma:contentTypeVersion="3" ma:contentTypeDescription="Luo uusi asiakirja." ma:contentTypeScope="" ma:versionID="28115d931be13d43babe437e88b275be">
  <xsd:schema xmlns:xsd="http://www.w3.org/2001/XMLSchema" xmlns:xs="http://www.w3.org/2001/XMLSchema" xmlns:p="http://schemas.microsoft.com/office/2006/metadata/properties" xmlns:ns2="83ec5b5e-85ea-4649-bae9-5f6f2b27c1ba" targetNamespace="http://schemas.microsoft.com/office/2006/metadata/properties" ma:root="true" ma:fieldsID="bb3774263fc0e421c573f07cb75fb0e6" ns2:_="">
    <xsd:import namespace="83ec5b5e-85ea-4649-bae9-5f6f2b27c1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c5b5e-85ea-4649-bae9-5f6f2b27c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1CA0DE-D2F5-4304-8CF7-37BEFED93563}"/>
</file>

<file path=customXml/itemProps2.xml><?xml version="1.0" encoding="utf-8"?>
<ds:datastoreItem xmlns:ds="http://schemas.openxmlformats.org/officeDocument/2006/customXml" ds:itemID="{74BCDB92-C683-4E3C-8A9E-7ABCA9AE9AA4}"/>
</file>

<file path=customXml/itemProps3.xml><?xml version="1.0" encoding="utf-8"?>
<ds:datastoreItem xmlns:ds="http://schemas.openxmlformats.org/officeDocument/2006/customXml" ds:itemID="{5BCDE66C-3F8C-44CF-8CAA-C2FE2514F0A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114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PMI:n perusteet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PMI:n perusteet</dc:title>
  <dc:creator>Timo Laaksonen</dc:creator>
  <cp:lastModifiedBy>Timo Laaksonen</cp:lastModifiedBy>
  <cp:revision>2</cp:revision>
  <dcterms:created xsi:type="dcterms:W3CDTF">2019-01-18T05:59:56Z</dcterms:created>
  <dcterms:modified xsi:type="dcterms:W3CDTF">2019-01-18T06:12:25Z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0x010100FEC4C39D8BE0AF4D93669D9AAF86E252</vt:lpwstr>
  </property>
</Properties>
</file>